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47" d="100"/>
          <a:sy n="47" d="100"/>
        </p:scale>
        <p:origin x="72" y="9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A2A85B-F4FA-4C5A-A9F2-5559C76AAE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0C0E40C-07A4-4A47-AF0C-AF0BFC1F70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91AF02-ECAC-4CF1-A220-CCA505D5B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BE74D-B4B5-4E49-ADD3-92CECAFC79C4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BC681B-A4BC-4148-9133-D0560DB51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286818B-D557-4B8A-89D2-877BFA5F6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73E9-3440-41DC-B2DB-5977712803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8704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6E1AC3-48A9-4907-A236-387484EEE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D18F43F-4368-424F-94F2-3C58031F0A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BE5348A-7958-49ED-A52D-0ACEE77DE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BE74D-B4B5-4E49-ADD3-92CECAFC79C4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9736453-A10D-46AC-BD59-4AC52858B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FC1D22-946B-4313-B193-158743483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73E9-3440-41DC-B2DB-5977712803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0769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D83D50F-BA22-4820-93AF-F1803AC1EA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C916CA1-7F56-4DE9-9875-A58AA23B8B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1F8ABF9-E494-48BA-936D-CA447A267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BE74D-B4B5-4E49-ADD3-92CECAFC79C4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721AA3-AEBF-460E-9873-267217A6A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BC19791-CF31-429A-B5BF-480B95AE8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73E9-3440-41DC-B2DB-5977712803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1979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592CD2-C222-46C5-9702-8F9FBC4FB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0CC56C9-5B5A-4A4E-9805-4C8C760AA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A60FEA8-FB31-41B0-ADDB-EFD9C7BFB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BE74D-B4B5-4E49-ADD3-92CECAFC79C4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2ECD82-C273-4D3B-9167-C7604E4C1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AE29B8C-6B2D-4261-B691-3E33DC0D7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73E9-3440-41DC-B2DB-5977712803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6687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BC1771-F56B-4FD0-A65E-3D98AB184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6D53F88-BB58-4D86-BE8F-D17114FA10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CD08DA9-3C93-43C0-831C-E84FE5967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BE74D-B4B5-4E49-ADD3-92CECAFC79C4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6FA3A8A-7003-4D95-9178-779B69F62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F84467-D0A7-401F-A5DF-6EDD86F99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73E9-3440-41DC-B2DB-5977712803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9322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FACA5D-2DFA-44E4-B9C8-E5211A718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F2ADFAA-6771-4A44-987F-02F74CF654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799829B-A94F-4BB0-A759-62DA37DB62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116612F-BA50-4489-B228-9A0B9F8EB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BE74D-B4B5-4E49-ADD3-92CECAFC79C4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77D760F-A640-461E-A584-E2D3DEC17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1983130-FF29-4A0B-80F8-5AD491628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73E9-3440-41DC-B2DB-5977712803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6803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9037A3-3050-4F9C-98BF-E78E46343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8092D39-9D3D-42EB-91B9-384E7C8C58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6550305-2902-45C4-B3A0-6051A79EFB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95A22BB-0CD2-4F96-BC3A-40E0AF57D1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25A6402-2FEB-4410-A849-AA63DE5A63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17A5DC8-EEEA-45B1-9EDE-AC84369BC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BE74D-B4B5-4E49-ADD3-92CECAFC79C4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13AE59D-B36F-4B7E-BD87-6B4620B4F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84CD622-6B25-4C17-8CE8-6ECA1D7D9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73E9-3440-41DC-B2DB-5977712803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2037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50BA6B-77D2-4AA3-B3E6-F7C9DBEC7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BA0FED2-8A67-4FD0-BB6F-D40994B1D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BE74D-B4B5-4E49-ADD3-92CECAFC79C4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7A6D63A-32EF-40A4-965A-40B2B3E29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8853619-861E-4558-B689-AF13CF55F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73E9-3440-41DC-B2DB-5977712803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2287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877655E-839D-46A7-B365-78EDE8B65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BE74D-B4B5-4E49-ADD3-92CECAFC79C4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F866467-DA4F-48A6-9218-3842647E2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E78D7AF-FF90-4E4C-8ACE-961B0E18A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73E9-3440-41DC-B2DB-5977712803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1025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CC91AD-EF15-423B-88BD-29394932E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9BCE676-71BC-40DE-ACBC-DE1BFB8FE9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3A5441B-2CCB-474B-B6F9-3E686F2FDF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A801E76-86C3-4443-A2FB-25AF355B7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BE74D-B4B5-4E49-ADD3-92CECAFC79C4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CD598AF-C3E3-4596-9C62-AD0A1A8CF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C5D027C-47A3-432F-B7E8-DB9D36192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73E9-3440-41DC-B2DB-5977712803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5542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204475-9EBF-4F54-B504-FF8AED078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B57D31A-476D-480A-BD20-D17259E5E8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B0E3C0D-6D6B-46AB-A12B-BA9D960D3D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B7F109A-25C8-477A-876B-AAAFA47B0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BE74D-B4B5-4E49-ADD3-92CECAFC79C4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229F082-9558-4BF6-B1F2-1D5FD1819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F879C7E-D073-4A1A-8D4E-ABDA6434A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73E9-3440-41DC-B2DB-5977712803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400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4960848-9F0F-45ED-BAA9-D38A92ED8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71B20E9-B5CD-45CB-9781-16A4BF5845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85A0CC-3F98-4BD2-B50D-C785F852F2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BE74D-B4B5-4E49-ADD3-92CECAFC79C4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B16B58-C957-48E5-9275-3170D58ADD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5024428-0D25-47A0-A70E-D7AA4773E4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973E9-3440-41DC-B2DB-5977712803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9760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7AC2FAB9-BD66-4E6E-90DE-39768B1A79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080" y="2316284"/>
            <a:ext cx="11805919" cy="2872504"/>
          </a:xfrm>
        </p:spPr>
        <p:txBody>
          <a:bodyPr>
            <a:no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</a:rPr>
              <a:t>このページは会員専用となっています。</a:t>
            </a:r>
            <a:endParaRPr kumimoji="1" lang="en-US" altLang="ja-JP" sz="4800" dirty="0">
              <a:solidFill>
                <a:srgbClr val="FF0000"/>
              </a:solidFill>
            </a:endParaRPr>
          </a:p>
          <a:p>
            <a:endParaRPr lang="en-US" altLang="ja-JP" sz="4000" dirty="0"/>
          </a:p>
          <a:p>
            <a:r>
              <a:rPr kumimoji="1" lang="ja-JP" altLang="en-US" sz="4000" dirty="0"/>
              <a:t>閲覧をご希望の方</a:t>
            </a:r>
            <a:r>
              <a:rPr lang="ja-JP" altLang="en-US" sz="4000" dirty="0"/>
              <a:t>は、</a:t>
            </a:r>
            <a:r>
              <a:rPr kumimoji="1" lang="ja-JP" altLang="en-US" sz="4000" dirty="0"/>
              <a:t>京都下支部に</a:t>
            </a:r>
            <a:endParaRPr kumimoji="1" lang="en-US" altLang="ja-JP" sz="4000" dirty="0"/>
          </a:p>
          <a:p>
            <a:r>
              <a:rPr kumimoji="1" lang="ja-JP" altLang="en-US" sz="4000" dirty="0"/>
              <a:t>ご入会をお願いします。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C6ED194B-A43C-4376-B7C0-C8D14154D2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15" y="4782200"/>
            <a:ext cx="2557145" cy="207580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59E236C6-8A87-4C4D-827B-85056442BD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2239" y="98006"/>
            <a:ext cx="3469761" cy="2035593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822C90FF-1644-485E-A6F2-A2DF847173D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7759" y="5188788"/>
            <a:ext cx="1560508" cy="1537559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75201A6B-43DC-40D1-A641-D579DD5B90B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16" y="167542"/>
            <a:ext cx="2612946" cy="1071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329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24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尾本 幸三郎</dc:creator>
  <cp:lastModifiedBy>尾本 幸三郎</cp:lastModifiedBy>
  <cp:revision>3</cp:revision>
  <dcterms:created xsi:type="dcterms:W3CDTF">2021-06-04T03:54:59Z</dcterms:created>
  <dcterms:modified xsi:type="dcterms:W3CDTF">2021-06-04T03:59:02Z</dcterms:modified>
</cp:coreProperties>
</file>